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83" r:id="rId14"/>
    <p:sldId id="284" r:id="rId15"/>
    <p:sldId id="285" r:id="rId16"/>
    <p:sldId id="286" r:id="rId17"/>
    <p:sldId id="287" r:id="rId18"/>
    <p:sldId id="288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57"/>
          </p14:sldIdLst>
        </p14:section>
        <p14:section name="Search for 3D Models" id="{6844172C-9703-4DC7-908A-C23538616A3C}">
          <p14:sldIdLst>
            <p14:sldId id="258"/>
            <p14:sldId id="259"/>
          </p14:sldIdLst>
        </p14:section>
        <p14:section name="Insert a 3D Model from a File" id="{66737F24-1C36-4DF4-A00F-927A3F1468AC}">
          <p14:sldIdLst>
            <p14:sldId id="260"/>
          </p14:sldIdLst>
        </p14:section>
        <p14:section name="Position and Rotate Your 3D Model" id="{A08F0015-E7F5-4E26-BBAF-AEE4F9A16AD2}">
          <p14:sldIdLst>
            <p14:sldId id="261"/>
            <p14:sldId id="262"/>
          </p14:sldIdLst>
        </p14:section>
        <p14:section name="Animate Your 3D Model" id="{B62868DA-F525-4AC5-9E3E-39ECA0154BBD}">
          <p14:sldIdLst>
            <p14:sldId id="263"/>
            <p14:sldId id="264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Learn More" id="{62756D7E-964E-493A-83A1-13BC0B6B5E47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598" autoAdjust="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utismileanyway.wordpress.com/2015/03/27/thank-yo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yctoconsulting.org/2020/03/cyber-security-defense-in-layers.html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s://www.seguridadjabali.com/2016/12/libros-indispensables-ethical-hacking.html?spref=p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what-is-computer" TargetMode="External"/><Relationship Id="rId2" Type="http://schemas.openxmlformats.org/officeDocument/2006/relationships/hyperlink" Target="https://www.javatpoint.com/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668" y="607038"/>
            <a:ext cx="11499832" cy="100027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SECURITY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6FA85D-3B0A-4E0C-B8AC-042993910A93}"/>
              </a:ext>
            </a:extLst>
          </p:cNvPr>
          <p:cNvSpPr txBox="1">
            <a:spLocks/>
          </p:cNvSpPr>
          <p:nvPr/>
        </p:nvSpPr>
        <p:spPr>
          <a:xfrm>
            <a:off x="7529689" y="5276884"/>
            <a:ext cx="4308811" cy="12681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ESIREDDY VINAY KUMAR REDDY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E0F52F-ADF1-4011-A51B-92383D0AB7F8}"/>
              </a:ext>
            </a:extLst>
          </p:cNvPr>
          <p:cNvSpPr txBox="1">
            <a:spLocks/>
          </p:cNvSpPr>
          <p:nvPr/>
        </p:nvSpPr>
        <p:spPr>
          <a:xfrm>
            <a:off x="7112001" y="5524500"/>
            <a:ext cx="4726500" cy="102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KALLAM HARANADTHREDDY INSTITUIN OF TECHNOLOGY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B.TECH FINAL YEAR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 : 208X1A1257</a:t>
            </a:r>
          </a:p>
          <a:p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7DFD05-0A47-424B-9420-72F32F0D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67" y="1498599"/>
            <a:ext cx="6602303" cy="38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6459AC-6E1F-4A0F-A057-5BF3D911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25216"/>
            <a:ext cx="11203254" cy="5084155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also has a number of control structures that allow you to control the flow of your program. These include: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statements allow you to execute code if a certain condition is met.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statements allow you to execute code if a certain condition is not met.</a:t>
            </a:r>
          </a:p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statements allow you to execute code if a certain condition is met, but only if a previous condition was not met.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loops allow you to execute code a certain number of times.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loops allow you to execute code while a certain condition is met.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statements allow you to exit a loop early.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statements allow you to skip to the next iteration of a loop.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11FC9-747E-4A53-B123-2ABCFF18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Control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3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2730C-E161-4786-81E4-B5C0EBD0A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85" y="1484795"/>
            <a:ext cx="8692046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7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13426A-C48F-4359-8DEB-3425899D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protect your Python web applications, you should start with the basics - validate and sanitize all user inputs to protect against SQL injection and XSS attacks. You can make use of frameworks like Django or Flask, which come with built-in protection tools. You should also implement HTTPS to secure data in transit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5A804-26B9-4159-B9D9-6941AC48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Security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0D8BE-C499-4F6A-9285-759D208BE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9" y="2913930"/>
            <a:ext cx="9289774" cy="36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4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5B7040-8D83-4973-AA7E-C86FB3768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11965"/>
            <a:ext cx="10983131" cy="5300870"/>
          </a:xfrm>
        </p:spPr>
        <p:txBody>
          <a:bodyPr>
            <a:normAutofit fontScale="25000" lnSpcReduction="20000"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Excessive data exposure :</a:t>
            </a:r>
          </a:p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API responds with additional data that the client is expected to ignore or filter. This is the third most critical API security threat.</a:t>
            </a:r>
          </a:p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Improper assets management :</a:t>
            </a:r>
          </a:p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API doesn't track API-related assets throughout their life cycle. Attackers can gain unauthorized access to sensitive data or full server access through old, unpatched, or vulnerable versions of APIs.</a:t>
            </a:r>
          </a:p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Broken authentication :</a:t>
            </a:r>
          </a:p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API's authentication and session management mechanisms have weaknesses. Attackers can compromise user credentials, impersonate legitimate users, gain unauthorized access to sensitive information, or perform malicious actions.</a:t>
            </a:r>
          </a:p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Unrestricted resource consumption :</a:t>
            </a:r>
          </a:p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doesn't guard against running out of bandwidth, memory, processing power, or other basic resources. This can cause systems to be overwhelmed by too many requests.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F19BEC-089B-42A8-AB8F-CEC13CC4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OWASP API Security Risks</a:t>
            </a:r>
          </a:p>
        </p:txBody>
      </p:sp>
    </p:spTree>
    <p:extLst>
      <p:ext uri="{BB962C8B-B14F-4D97-AF65-F5344CB8AC3E}">
        <p14:creationId xmlns:p14="http://schemas.microsoft.com/office/powerpoint/2010/main" val="2385147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CE8873-EC80-42F3-8B8C-EE79EB62B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64" y="1392176"/>
            <a:ext cx="10983131" cy="501719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Insufficient logging and monitoring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API doesn't have sufficient logging and monitoring. If it doesn't have missing or ineffective integration with incident response, attackers can take advantage and fully compromise systems.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Mass assignment vulnerability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binds client-provided information to its data models without proper filtering based on a whitelist.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Unrestricted access to sensitive business flows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API exposes sensitive functionality in such a way that it causes harm to the business through automated overuse.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Injection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lead to information disclosure and data loss. It can also lead to DoS or complete host takeover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29FF1-B7E2-4B9F-9F63-BEEC614C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C68C2-A685-4F8A-B9BF-402C81401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402868"/>
            <a:ext cx="10707755" cy="4847478"/>
          </a:xfrm>
        </p:spPr>
      </p:pic>
    </p:spTree>
    <p:extLst>
      <p:ext uri="{BB962C8B-B14F-4D97-AF65-F5344CB8AC3E}">
        <p14:creationId xmlns:p14="http://schemas.microsoft.com/office/powerpoint/2010/main" val="4278970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2BBE2C-6EAB-429B-AD41-CB7F2150B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08243" y="2597425"/>
            <a:ext cx="5433391" cy="35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Cybersecurity and Ethical Hacking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1382178" y="1452563"/>
            <a:ext cx="3475038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Cybersecurity</a:t>
            </a:r>
          </a:p>
        </p:txBody>
      </p:sp>
      <p:sp>
        <p:nvSpPr>
          <p:cNvPr id="5" name="TextBox 2D 1">
            <a:extLst>
              <a:ext uri="{FF2B5EF4-FFF2-40B4-BE49-F238E27FC236}">
                <a16:creationId xmlns:a16="http://schemas.microsoft.com/office/drawing/2014/main" id="{CAA61E68-C8F4-4610-BC1E-4D08000B9C76}"/>
              </a:ext>
            </a:extLst>
          </p:cNvPr>
          <p:cNvSpPr txBox="1"/>
          <p:nvPr/>
        </p:nvSpPr>
        <p:spPr>
          <a:xfrm>
            <a:off x="908520" y="2279353"/>
            <a:ext cx="5187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is the use of technologies, processes, and practices to protect devices, networks, data, and programs from attack, damage, or unauthorized access. It's also known as information technology security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949858" y="1452563"/>
            <a:ext cx="3475038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Ethical Hacking</a:t>
            </a:r>
          </a:p>
        </p:txBody>
      </p:sp>
      <p:pic>
        <p:nvPicPr>
          <p:cNvPr id="3" name="Grid" descr="grid plane">
            <a:extLst>
              <a:ext uri="{FF2B5EF4-FFF2-40B4-BE49-F238E27FC236}">
                <a16:creationId xmlns:a16="http://schemas.microsoft.com/office/drawing/2014/main" id="{71F5A0B2-7584-4034-8919-A5F2C482F4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" r="-943" b="-1096"/>
          <a:stretch/>
        </p:blipFill>
        <p:spPr>
          <a:xfrm>
            <a:off x="5739075" y="2605817"/>
            <a:ext cx="5896604" cy="303045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C21CE6-7ED8-415F-8022-D0E6744EDE79}"/>
              </a:ext>
            </a:extLst>
          </p:cNvPr>
          <p:cNvSpPr/>
          <p:nvPr/>
        </p:nvSpPr>
        <p:spPr>
          <a:xfrm>
            <a:off x="6231342" y="2279353"/>
            <a:ext cx="54043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hacking is a process that involves trying to access a computer system, application, or data without authorization. Ethical hackers use the same tools and techniques as criminal hackers, but with permission from the owner of the system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EB11DCE-9A5D-4E43-A14D-6884A1399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97217" y="3787176"/>
            <a:ext cx="5556858" cy="27748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1201AC6-9BB0-4DDB-B383-BACF69099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7925" y="3807541"/>
            <a:ext cx="4572000" cy="277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49A0DF-9919-4934-9C83-DCCA5D18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5" y="1417983"/>
            <a:ext cx="11136990" cy="475898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Reconnaissance </a:t>
            </a:r>
          </a:p>
          <a:p>
            <a:pPr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Scanning</a:t>
            </a:r>
          </a:p>
          <a:p>
            <a:pPr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Gaining Access</a:t>
            </a:r>
          </a:p>
          <a:p>
            <a:pPr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Maintaining Access</a:t>
            </a:r>
          </a:p>
          <a:p>
            <a:pPr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Clearing Track </a:t>
            </a:r>
          </a:p>
          <a:p>
            <a:pPr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 </a:t>
            </a:r>
          </a:p>
          <a:p>
            <a:pPr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Covering Track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Stages of Ethical Hacking!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6D551-5048-4E4E-98B2-C6B8C0382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42" y="1301301"/>
            <a:ext cx="8363883" cy="47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23D8F34-49B0-467B-9899-3C1D2F714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498193"/>
            <a:ext cx="5213270" cy="370991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Attack : </a:t>
            </a:r>
          </a:p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 active attack is a type of attack in which hackers modify the information or the data.</a:t>
            </a:r>
          </a:p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 Attack :</a:t>
            </a:r>
          </a:p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contrast, a passive attack is an attack in which hackers do not modify the information or the data.</a:t>
            </a:r>
          </a:p>
          <a:p>
            <a:pPr>
              <a:buNone/>
            </a:pPr>
            <a:endParaRPr lang="en-US" sz="2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 in Cybersecurity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9DE5D4-4E66-4557-BDD2-C3C20EF73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8193"/>
            <a:ext cx="5830957" cy="322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9118F05-D0F3-4B64-8DCE-C16A134C9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72" y="1577707"/>
            <a:ext cx="10983131" cy="4572752"/>
          </a:xfrm>
        </p:spPr>
        <p:txBody>
          <a:bodyPr>
            <a:normAutofit/>
          </a:bodyPr>
          <a:lstStyle/>
          <a:p>
            <a:pPr algn="just"/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Attacks Types :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Man in the Middle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Snoffing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Phising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 Attacks Types 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Traffic Analysis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Release of Message Contents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in Attack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747CAC-F3CB-4212-A786-9FB8FC4E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8629" y="2868230"/>
            <a:ext cx="6318174" cy="64008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43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D818A-6772-4140-9BA1-3E5C4AC85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017084" y="1839905"/>
            <a:ext cx="1866468" cy="89483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58000">
                <a:srgbClr val="F5F5F5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366563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A12AD3C-6745-457E-98DF-B65A64E3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04211"/>
            <a:ext cx="4708072" cy="4572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1.The Open Systems Interconnection (OSI) model is a conceptual framework that describes 7 different layers of a network stack combine to enable network communication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2.OSI is a reference model that describes how information from a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application in one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moves through a physical medium to the software application in another computer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ED516-A0B4-4D09-B6A3-A788188B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OSI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DDAA5-B6E5-49F3-A495-94B7927A6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035175" y="4807119"/>
            <a:ext cx="833933" cy="1943095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43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3673A54-4EB9-41E2-9710-BE61A0955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31" y="1196391"/>
            <a:ext cx="6198704" cy="53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8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0C6D2F8-1C05-4A70-B359-131A0B979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964635"/>
            <a:ext cx="4921723" cy="398890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 Network Ports and Common Ports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189E00-7BBC-4669-8F1F-F4EF651E6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4635"/>
            <a:ext cx="5324681" cy="39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68EE326-204E-4478-B691-1C69777D8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64974"/>
            <a:ext cx="10983131" cy="481198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Ifconfig :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basic networking command that provides information about network interfaces, their state, assigned IP addresses, and counts of packets that have crossed the interface since the system was last booted.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ping :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command that measures the quality of a host-to-host computer network connection. It sends Internet Control Message Protocol (ICMP) echo requests to each pointed-to destination and displays the response time and packet loss for the packets returned from each destination.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Nmap :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staple in cybersecurity and one of the first tools pen testers will use to enumerate networks. It's widely used for network reconnaissance, vulnerability assessment, and security auditing.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4FD4D-5161-46CF-8E5C-B36508F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Commands</a:t>
            </a:r>
          </a:p>
        </p:txBody>
      </p:sp>
    </p:spTree>
    <p:extLst>
      <p:ext uri="{BB962C8B-B14F-4D97-AF65-F5344CB8AC3E}">
        <p14:creationId xmlns:p14="http://schemas.microsoft.com/office/powerpoint/2010/main" val="124910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88046-B350-4536-AA1A-8AB53C83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604211"/>
            <a:ext cx="5796366" cy="4572752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has five standard data types : Numbers, Strings, Lists, Tuples, and Dictionaries.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Numbers can be integers, floats, or complex numbers.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Strings are sequences of characters.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Lists are ordered collections of objects.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Tuples are ordered collections of objects that cannot be changed.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Dictionaries are unordered collections of objects that are accessed by key.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22E42-AFFD-4B81-BD7A-77AB9FC3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data types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F977845-F685-400E-A67D-FA89CE835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29" y="1604210"/>
            <a:ext cx="5141219" cy="45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4166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16411177_Bring Your Presentations_win32_mlw - v3" id="{DE0A717D-0B12-4D44-8613-A03A4CD6D7EE}" vid="{30B64ACD-7D47-478C-8DC1-E97D1D0752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A56FF6-92BD-46DE-9059-01B9F08E88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20A972-1CDD-4EF3-89C2-EBD9E5E1FD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90717D-CB20-4004-8DD0-01756D9D039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0</TotalTime>
  <Words>968</Words>
  <Application>Microsoft Office PowerPoint</Application>
  <PresentationFormat>Widescreen</PresentationFormat>
  <Paragraphs>78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Times New Roman</vt:lpstr>
      <vt:lpstr>Get Started with 3D</vt:lpstr>
      <vt:lpstr>   CYBER SECURITY</vt:lpstr>
      <vt:lpstr>Definition of Cybersecurity and Ethical Hacking</vt:lpstr>
      <vt:lpstr>Stages of Ethical Hacking!</vt:lpstr>
      <vt:lpstr>Attacks in Cybersecurity</vt:lpstr>
      <vt:lpstr>Types in Attack</vt:lpstr>
      <vt:lpstr>OSI Models</vt:lpstr>
      <vt:lpstr>Types of  Network Ports and Common Ports</vt:lpstr>
      <vt:lpstr>Networking Commands</vt:lpstr>
      <vt:lpstr>Python data types</vt:lpstr>
      <vt:lpstr>Python Control Structures</vt:lpstr>
      <vt:lpstr>PowerPoint Presentation</vt:lpstr>
      <vt:lpstr>Web Application Security </vt:lpstr>
      <vt:lpstr>OWASP API Security Risks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2024-02-23T04:52:39Z</dcterms:created>
  <dcterms:modified xsi:type="dcterms:W3CDTF">2024-02-23T07:13:29Z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